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sldIdLst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pos="4974" userDrawn="1">
          <p15:clr>
            <a:srgbClr val="A4A3A4"/>
          </p15:clr>
        </p15:guide>
        <p15:guide id="4" pos="27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893" autoAdjust="0"/>
    <p:restoredTop sz="94660"/>
  </p:normalViewPr>
  <p:slideViewPr>
    <p:cSldViewPr snapToGrid="0">
      <p:cViewPr varScale="1">
        <p:scale>
          <a:sx n="70" d="100"/>
          <a:sy n="70" d="100"/>
        </p:scale>
        <p:origin x="499" y="278"/>
      </p:cViewPr>
      <p:guideLst>
        <p:guide orient="horz" pos="2160"/>
        <p:guide pos="4974"/>
        <p:guide pos="27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8555BE2-424C-4DB7-AB65-B7DA23AC6E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3EF6C2A-B814-4103-A0BF-5F6E88B351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48E6AAD-4D64-438D-8A79-54D139842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0E35-037F-4717-9029-D89C87760D17}" type="datetimeFigureOut">
              <a:rPr lang="ar-JO" smtClean="0"/>
              <a:t>08/01/1447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C0406CB-3478-4F8F-B747-06C841A06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C79A5A7-8280-414C-8805-3EC19D9F7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476D-88B9-45E4-9887-E320C2D63A9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567273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58793F3-E2B7-47B7-A672-E62852DDC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4BB269D-1763-4061-A7FF-2830DBC540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A9D4542-D51E-4635-A634-CCB6949AD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0E35-037F-4717-9029-D89C87760D17}" type="datetimeFigureOut">
              <a:rPr lang="ar-JO" smtClean="0"/>
              <a:t>08/01/1447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059660F-EF2A-450A-860C-588E2560C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AB2E55D-0D26-42C7-8284-383977110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476D-88B9-45E4-9887-E320C2D63A9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642654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9873070-CD7C-4CC9-A241-85928328E4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646E217-2BDC-4716-83E8-6503227BC8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F418ABA-E49B-4010-ACA6-5A5871350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0E35-037F-4717-9029-D89C87760D17}" type="datetimeFigureOut">
              <a:rPr lang="ar-JO" smtClean="0"/>
              <a:t>08/01/1447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9091483-0A1C-4B81-8AFD-3CD22F4CA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8DC4BB5-3FEF-432F-9C1C-37D9A32FB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476D-88B9-45E4-9887-E320C2D63A9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898415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7FD8C8-1F4D-9B3A-1C92-5ABCF302A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3755CAF-BDC1-0CE1-7C2F-DBC0C9B29E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6AB6747-B8BF-62BB-BA60-F68A12C7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488D8-EB0E-423F-81C1-0F7BC0B04D81}" type="datetimeFigureOut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08/01/1447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B43EF66-7BBC-2B6B-0A55-F50D9F2F1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FD614FB-4F9D-1FBD-BB89-C7B264C7D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1D081-0B4F-410B-BD58-E9CBF16D179D}" type="slidenum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906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5DD6829-4101-4902-A8C7-672027A9E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25F76AD-96D2-45E0-B75C-E72F1B677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CB49131-1139-4634-8223-4038DF94F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0E35-037F-4717-9029-D89C87760D17}" type="datetimeFigureOut">
              <a:rPr lang="ar-JO" smtClean="0"/>
              <a:t>08/01/1447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F58C6CA-26DC-472F-9B4B-588D379DD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394F605-C5FA-4F16-A744-BE7AC5ABA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476D-88B9-45E4-9887-E320C2D63A9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66460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6E38744-A0D5-48A9-8AB5-7D98FFE0A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7EC31DF-4489-420A-9C58-DC2ADB908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FAB3E14-DE28-4A85-88A7-FC6935628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0E35-037F-4717-9029-D89C87760D17}" type="datetimeFigureOut">
              <a:rPr lang="ar-JO" smtClean="0"/>
              <a:t>08/01/1447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32014B2-27EB-4DEF-AE27-F50A9BE16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F3E8A58-3E9B-45D3-8C4A-B9D74DADC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476D-88B9-45E4-9887-E320C2D63A9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475248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CF303F9-99A6-4146-B73B-95834B83A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223A863-4115-4E5D-A54B-D0889BFD63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324EDD3-7903-4D3B-960B-EB9BCECD6B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2BCF399-A0C5-4C08-97D5-2CDDB5DBA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0E35-037F-4717-9029-D89C87760D17}" type="datetimeFigureOut">
              <a:rPr lang="ar-JO" smtClean="0"/>
              <a:t>08/01/1447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4FE9654-9E02-4E90-A255-EC086709D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64C9B66-5A9E-4DFA-8B59-A31A0A59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476D-88B9-45E4-9887-E320C2D63A9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402584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7A546E4-A08A-4D82-A809-C46615516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8DC01F3-0E82-4757-BC63-C35A8B36AB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8E826C-C0C0-4579-8BB7-337ACEC4F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3AE2F7B4-5F48-4D02-9CD1-08564FE619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6EAF32EA-4A73-4496-9349-3D773EB101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1D795AD-A7E1-4AFE-B00D-53A396CEB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0E35-037F-4717-9029-D89C87760D17}" type="datetimeFigureOut">
              <a:rPr lang="ar-JO" smtClean="0"/>
              <a:t>08/01/1447</a:t>
            </a:fld>
            <a:endParaRPr lang="ar-JO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BD03F9C9-3C02-4B7A-937D-71DB88344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539289CF-97E8-4E74-A519-2F17FA028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476D-88B9-45E4-9887-E320C2D63A9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199640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9A916A1-9EE6-4F50-9055-D80FC9D14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C6E8919-C4B3-42BE-9D00-D980309D9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0E35-037F-4717-9029-D89C87760D17}" type="datetimeFigureOut">
              <a:rPr lang="ar-JO" smtClean="0"/>
              <a:t>08/01/1447</a:t>
            </a:fld>
            <a:endParaRPr lang="ar-JO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1A298177-DFAE-4FE9-842A-4335D3E1B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D93BCC22-D2E9-459D-956E-3FD54ED0F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476D-88B9-45E4-9887-E320C2D63A9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443554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9853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CAC103C-5BD2-4A12-908F-9CA77AF6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381737D-E965-4424-B4D0-2DFB147F5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C1059F9-0F5B-4AB7-9562-A00AD513F8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D24C350-BBAF-4810-8361-8462B6572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0E35-037F-4717-9029-D89C87760D17}" type="datetimeFigureOut">
              <a:rPr lang="ar-JO" smtClean="0"/>
              <a:t>08/01/1447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A2F1C02-E956-46BB-914A-89C380FBA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5F1076A-08BE-4B19-ABEA-7AECE2B39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476D-88B9-45E4-9887-E320C2D63A9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55660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C174AB2-C4EB-431A-AC85-215455B81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12F9D85F-AF60-4AC8-AD5D-9FBEFA4EF2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FB94890-938A-4449-8252-BF63F1B0FC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B1AECA-AA9E-41DA-8CEC-A702626AB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0E35-037F-4717-9029-D89C87760D17}" type="datetimeFigureOut">
              <a:rPr lang="ar-JO" smtClean="0"/>
              <a:t>08/01/1447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A80CB08-C6DE-43B7-A099-15D4DC0EB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DD505B8-3BC0-4028-B46F-1091EEC06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476D-88B9-45E4-9887-E320C2D63A9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971345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6C84E62-FF25-412F-A779-3F369BC17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7C9FB35-35A4-47AB-8AC1-A806AF209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797CB78-56FC-449B-AFA1-68B37BE696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E0E35-037F-4717-9029-D89C87760D17}" type="datetimeFigureOut">
              <a:rPr lang="ar-JO" smtClean="0"/>
              <a:t>08/01/1447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F07F891-434C-415B-8974-780590070C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E8E9C5D-29EB-40DD-8DEB-7DF0BE629A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4476D-88B9-45E4-9887-E320C2D63A9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284260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EDBDDB1-16F1-3AB9-3C1F-18BCCE42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8A169A7-ACD2-DD35-AC1D-259686DB5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32C904A-7D77-FD64-253F-6DA0892ED1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488D8-EB0E-423F-81C1-0F7BC0B04D81}" type="datetimeFigureOut">
              <a:rPr lang="ar-JO" smtClean="0"/>
              <a:t>08/01/1447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2ED0721-47E3-D00E-EA35-13F772CDB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6F756B4-842E-0AE3-3F42-214812D5E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1D081-0B4F-410B-BD58-E9CBF16D179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928140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zone.net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hyperlink" Target="https://www.buymeacoffee.com/islamicpowerpoint" TargetMode="External"/><Relationship Id="rId4" Type="http://schemas.openxmlformats.org/officeDocument/2006/relationships/hyperlink" Target="https://www.youtube.com/@IslamicPowerPoin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47231096-3489-F4AD-F18F-68663C9D5171}"/>
              </a:ext>
            </a:extLst>
          </p:cNvPr>
          <p:cNvSpPr txBox="1"/>
          <p:nvPr/>
        </p:nvSpPr>
        <p:spPr>
          <a:xfrm>
            <a:off x="1093076" y="2409183"/>
            <a:ext cx="10005848" cy="276998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باشتراككم في قناة البوربوينت الإسلامي، سيشجعنا هذا على تقديم المزيد من عروض البوربوينت المجانية الهادفة والعالية الجودة، شكرً لكم.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جميع الحقوق محفوظة.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https://www.slideszone.net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https://www.youtube.com/@IslamicPowerPoint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https://www.buymeacoffee.com/islamicpowerpoint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</p:txBody>
      </p:sp>
      <p:pic>
        <p:nvPicPr>
          <p:cNvPr id="5" name="Picture 4" descr="الصورة الرمزية">
            <a:extLst>
              <a:ext uri="{FF2B5EF4-FFF2-40B4-BE49-F238E27FC236}">
                <a16:creationId xmlns:a16="http://schemas.microsoft.com/office/drawing/2014/main" id="{56E85222-AC2F-36ED-F022-2231350A7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1445400"/>
            <a:ext cx="838200" cy="838200"/>
          </a:xfrm>
          <a:prstGeom prst="flowChartConnector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19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الصورة">
            <a:extLst>
              <a:ext uri="{FF2B5EF4-FFF2-40B4-BE49-F238E27FC236}">
                <a16:creationId xmlns:a16="http://schemas.microsoft.com/office/drawing/2014/main" id="{8AED9F59-B55B-2EE6-3CF1-E66ACD7239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314" y="1948543"/>
            <a:ext cx="4441372" cy="2960914"/>
          </a:xfrm>
          <a:prstGeom prst="rect">
            <a:avLst/>
          </a:prstGeom>
          <a:solidFill>
            <a:srgbClr val="FFFFFF">
              <a:shade val="85000"/>
            </a:srgbClr>
          </a:solidFill>
          <a:ln w="1270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خلفية العداد">
            <a:extLst>
              <a:ext uri="{FF2B5EF4-FFF2-40B4-BE49-F238E27FC236}">
                <a16:creationId xmlns:a16="http://schemas.microsoft.com/office/drawing/2014/main" id="{E09E6D96-BAF1-8B6F-1134-8990A2A8E20D}"/>
              </a:ext>
            </a:extLst>
          </p:cNvPr>
          <p:cNvSpPr/>
          <p:nvPr/>
        </p:nvSpPr>
        <p:spPr>
          <a:xfrm>
            <a:off x="3733800" y="5617029"/>
            <a:ext cx="4724400" cy="4572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soft" dir="t"/>
          </a:scene3d>
          <a:sp3d prstMaterial="matte"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5" name="العداد">
            <a:extLst>
              <a:ext uri="{FF2B5EF4-FFF2-40B4-BE49-F238E27FC236}">
                <a16:creationId xmlns:a16="http://schemas.microsoft.com/office/drawing/2014/main" id="{F0F44B90-A6FA-5F4A-5F56-3CB348ECC52B}"/>
              </a:ext>
            </a:extLst>
          </p:cNvPr>
          <p:cNvSpPr/>
          <p:nvPr/>
        </p:nvSpPr>
        <p:spPr>
          <a:xfrm>
            <a:off x="3779520" y="5661660"/>
            <a:ext cx="4632960" cy="367938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6" name="السؤال">
            <a:extLst>
              <a:ext uri="{FF2B5EF4-FFF2-40B4-BE49-F238E27FC236}">
                <a16:creationId xmlns:a16="http://schemas.microsoft.com/office/drawing/2014/main" id="{9C23E510-0614-AF2B-1ADE-FB74F28396D5}"/>
              </a:ext>
            </a:extLst>
          </p:cNvPr>
          <p:cNvSpPr txBox="1"/>
          <p:nvPr/>
        </p:nvSpPr>
        <p:spPr>
          <a:xfrm>
            <a:off x="3098800" y="541923"/>
            <a:ext cx="6177280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1" anchor="ctr">
            <a:spAutoFit/>
          </a:bodyPr>
          <a:lstStyle/>
          <a:p>
            <a:pPr algn="ctr"/>
            <a:r>
              <a:rPr lang="ar-JO" sz="4000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dist="76200" dir="18900000" algn="bl" rotWithShape="0">
                    <a:schemeClr val="bg1"/>
                  </a:outerShdw>
                </a:effectLst>
                <a:cs typeface="Al-Hadith1" pitchFamily="2" charset="-78"/>
              </a:rPr>
              <a:t>ما هذا المعلم وفي أي بلد يقع؟</a:t>
            </a:r>
          </a:p>
        </p:txBody>
      </p:sp>
      <p:sp>
        <p:nvSpPr>
          <p:cNvPr id="7" name="اسم المعلم">
            <a:extLst>
              <a:ext uri="{FF2B5EF4-FFF2-40B4-BE49-F238E27FC236}">
                <a16:creationId xmlns:a16="http://schemas.microsoft.com/office/drawing/2014/main" id="{8521D6BD-E401-7BA2-14D9-29E745C25306}"/>
              </a:ext>
            </a:extLst>
          </p:cNvPr>
          <p:cNvSpPr txBox="1"/>
          <p:nvPr/>
        </p:nvSpPr>
        <p:spPr>
          <a:xfrm>
            <a:off x="-3596640" y="5608191"/>
            <a:ext cx="3596640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1" anchor="ctr">
            <a:spAutoFit/>
          </a:bodyPr>
          <a:lstStyle/>
          <a:p>
            <a:pPr algn="ctr"/>
            <a:r>
              <a:rPr lang="ar-JO" sz="40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dist="76200" dir="18900000" algn="bl" rotWithShape="0">
                    <a:schemeClr val="bg1"/>
                  </a:outerShdw>
                </a:effectLst>
                <a:cs typeface="Al-Hadith1" pitchFamily="2" charset="-78"/>
              </a:rPr>
              <a:t>الأهرامات - مصر</a:t>
            </a:r>
          </a:p>
        </p:txBody>
      </p:sp>
    </p:spTree>
    <p:extLst>
      <p:ext uri="{BB962C8B-B14F-4D97-AF65-F5344CB8AC3E}">
        <p14:creationId xmlns:p14="http://schemas.microsoft.com/office/powerpoint/2010/main" val="42796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ظهور الصور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mph" presetSubtype="0" repeatCount="6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3" dur="112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xit" presetSubtype="1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العدا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9" presetClass="exit" presetSubtype="0" accel="100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3" presetClass="path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3.95833E-6 -4.44444E-6 L 0.50287 -4.44444E-6 " pathEditMode="relative" rAng="0" ptsTypes="AA">
                                      <p:cBhvr>
                                        <p:cTn id="38" dur="14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4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دخول ن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63" presetClass="path" presetSubtype="0" fill="hold" grpId="1" nodeType="withEffect">
                                  <p:stCondLst>
                                    <p:cond delay="7500"/>
                                  </p:stCondLst>
                                  <p:childTnLst>
                                    <p:animMotion origin="layout" path="M 0.50287 -4.44444E-6 L 0.79519 -4.44444E-6 " pathEditMode="relative" rAng="0" ptsTypes="AA">
                                      <p:cBhvr>
                                        <p:cTn id="40" dur="35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9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fill="hold" grpId="2" nodeType="withEffect">
                                  <p:stCondLst>
                                    <p:cond delay="11000"/>
                                  </p:stCondLst>
                                  <p:childTnLst>
                                    <p:animMotion origin="layout" path="M 0.79519 -4.44444E-6 L 1.30248 -4.44444E-6 " pathEditMode="relative" rAng="0" ptsTypes="AA">
                                      <p:cBhvr>
                                        <p:cTn id="42" dur="14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6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خروج ن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/>
      <p:bldP spid="7" grpId="1"/>
      <p:bldP spid="7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D681B4-0E0F-5D89-8A83-7CD7E7CE3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الصورة">
            <a:extLst>
              <a:ext uri="{FF2B5EF4-FFF2-40B4-BE49-F238E27FC236}">
                <a16:creationId xmlns:a16="http://schemas.microsoft.com/office/drawing/2014/main" id="{E222516D-7BA3-6C46-CBC7-1A8525BC59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6984" y="1948543"/>
            <a:ext cx="4438031" cy="2960914"/>
          </a:xfrm>
          <a:prstGeom prst="rect">
            <a:avLst/>
          </a:prstGeom>
          <a:solidFill>
            <a:srgbClr val="FFFFFF">
              <a:shade val="85000"/>
            </a:srgbClr>
          </a:solidFill>
          <a:ln w="1270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خلفية العداد">
            <a:extLst>
              <a:ext uri="{FF2B5EF4-FFF2-40B4-BE49-F238E27FC236}">
                <a16:creationId xmlns:a16="http://schemas.microsoft.com/office/drawing/2014/main" id="{941ABCDB-A585-361F-987B-BFBF8D6B8EEB}"/>
              </a:ext>
            </a:extLst>
          </p:cNvPr>
          <p:cNvSpPr/>
          <p:nvPr/>
        </p:nvSpPr>
        <p:spPr>
          <a:xfrm>
            <a:off x="3733800" y="5617029"/>
            <a:ext cx="4724400" cy="4572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soft" dir="t"/>
          </a:scene3d>
          <a:sp3d prstMaterial="matte"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5" name="العداد">
            <a:extLst>
              <a:ext uri="{FF2B5EF4-FFF2-40B4-BE49-F238E27FC236}">
                <a16:creationId xmlns:a16="http://schemas.microsoft.com/office/drawing/2014/main" id="{B152B95B-2726-7FD0-E22E-38EA061AD33E}"/>
              </a:ext>
            </a:extLst>
          </p:cNvPr>
          <p:cNvSpPr/>
          <p:nvPr/>
        </p:nvSpPr>
        <p:spPr>
          <a:xfrm>
            <a:off x="3779520" y="5661660"/>
            <a:ext cx="4632960" cy="367938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6" name="السؤال">
            <a:extLst>
              <a:ext uri="{FF2B5EF4-FFF2-40B4-BE49-F238E27FC236}">
                <a16:creationId xmlns:a16="http://schemas.microsoft.com/office/drawing/2014/main" id="{2D75629E-3E61-031B-018D-227A61418835}"/>
              </a:ext>
            </a:extLst>
          </p:cNvPr>
          <p:cNvSpPr txBox="1"/>
          <p:nvPr/>
        </p:nvSpPr>
        <p:spPr>
          <a:xfrm>
            <a:off x="3098800" y="541923"/>
            <a:ext cx="6177280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1" anchor="ctr">
            <a:spAutoFit/>
          </a:bodyPr>
          <a:lstStyle/>
          <a:p>
            <a:pPr algn="ctr"/>
            <a:r>
              <a:rPr lang="ar-JO" sz="4000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dist="76200" dir="18900000" algn="bl" rotWithShape="0">
                    <a:schemeClr val="bg1"/>
                  </a:outerShdw>
                </a:effectLst>
                <a:cs typeface="Al-Hadith1" pitchFamily="2" charset="-78"/>
              </a:rPr>
              <a:t>ما هذا المعلم وفي أي بلد يقع؟</a:t>
            </a:r>
          </a:p>
        </p:txBody>
      </p:sp>
      <p:sp>
        <p:nvSpPr>
          <p:cNvPr id="7" name="اسم المعلم">
            <a:extLst>
              <a:ext uri="{FF2B5EF4-FFF2-40B4-BE49-F238E27FC236}">
                <a16:creationId xmlns:a16="http://schemas.microsoft.com/office/drawing/2014/main" id="{974B8B4A-156A-37B4-FA1C-8DDD175EC8D5}"/>
              </a:ext>
            </a:extLst>
          </p:cNvPr>
          <p:cNvSpPr txBox="1"/>
          <p:nvPr/>
        </p:nvSpPr>
        <p:spPr>
          <a:xfrm>
            <a:off x="-3596640" y="5608191"/>
            <a:ext cx="3596640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1" anchor="ctr">
            <a:spAutoFit/>
          </a:bodyPr>
          <a:lstStyle/>
          <a:p>
            <a:pPr algn="ctr"/>
            <a:r>
              <a:rPr lang="ar-JO" sz="40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dist="76200" dir="18900000" algn="bl" rotWithShape="0">
                    <a:schemeClr val="bg1"/>
                  </a:outerShdw>
                </a:effectLst>
                <a:cs typeface="Al-Hadith1" pitchFamily="2" charset="-78"/>
              </a:rPr>
              <a:t>البتراء - الأردن</a:t>
            </a:r>
          </a:p>
        </p:txBody>
      </p:sp>
    </p:spTree>
    <p:extLst>
      <p:ext uri="{BB962C8B-B14F-4D97-AF65-F5344CB8AC3E}">
        <p14:creationId xmlns:p14="http://schemas.microsoft.com/office/powerpoint/2010/main" val="105098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ظهور الصور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mph" presetSubtype="0" repeatCount="6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3" dur="112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xit" presetSubtype="1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العدا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9" presetClass="exit" presetSubtype="0" accel="100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3" presetClass="path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3.95833E-6 -4.44444E-6 L 0.50287 -4.44444E-6 " pathEditMode="relative" rAng="0" ptsTypes="AA">
                                      <p:cBhvr>
                                        <p:cTn id="38" dur="14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4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دخول ن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63" presetClass="path" presetSubtype="0" fill="hold" grpId="1" nodeType="withEffect">
                                  <p:stCondLst>
                                    <p:cond delay="7500"/>
                                  </p:stCondLst>
                                  <p:childTnLst>
                                    <p:animMotion origin="layout" path="M 0.50287 -4.44444E-6 L 0.79519 -4.44444E-6 " pathEditMode="relative" rAng="0" ptsTypes="AA">
                                      <p:cBhvr>
                                        <p:cTn id="40" dur="35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9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fill="hold" grpId="2" nodeType="withEffect">
                                  <p:stCondLst>
                                    <p:cond delay="11000"/>
                                  </p:stCondLst>
                                  <p:childTnLst>
                                    <p:animMotion origin="layout" path="M 0.79519 -4.44444E-6 L 1.30248 -4.44444E-6 " pathEditMode="relative" rAng="0" ptsTypes="AA">
                                      <p:cBhvr>
                                        <p:cTn id="42" dur="14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6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خروج ن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/>
      <p:bldP spid="7" grpId="1"/>
      <p:bldP spid="7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9B997D-CC9B-3B65-29AF-C313AD8413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الصورة">
            <a:extLst>
              <a:ext uri="{FF2B5EF4-FFF2-40B4-BE49-F238E27FC236}">
                <a16:creationId xmlns:a16="http://schemas.microsoft.com/office/drawing/2014/main" id="{16D200F1-53A6-12DC-342C-272E0DC06E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0350" y="1948543"/>
            <a:ext cx="4431299" cy="2960914"/>
          </a:xfrm>
          <a:prstGeom prst="rect">
            <a:avLst/>
          </a:prstGeom>
          <a:solidFill>
            <a:srgbClr val="FFFFFF">
              <a:shade val="85000"/>
            </a:srgbClr>
          </a:solidFill>
          <a:ln w="1270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خلفية العداد">
            <a:extLst>
              <a:ext uri="{FF2B5EF4-FFF2-40B4-BE49-F238E27FC236}">
                <a16:creationId xmlns:a16="http://schemas.microsoft.com/office/drawing/2014/main" id="{DDE76036-C367-2FC0-FCBA-68D61672AD7C}"/>
              </a:ext>
            </a:extLst>
          </p:cNvPr>
          <p:cNvSpPr/>
          <p:nvPr/>
        </p:nvSpPr>
        <p:spPr>
          <a:xfrm>
            <a:off x="3733800" y="5617029"/>
            <a:ext cx="4724400" cy="4572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soft" dir="t"/>
          </a:scene3d>
          <a:sp3d prstMaterial="matte"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5" name="العداد">
            <a:extLst>
              <a:ext uri="{FF2B5EF4-FFF2-40B4-BE49-F238E27FC236}">
                <a16:creationId xmlns:a16="http://schemas.microsoft.com/office/drawing/2014/main" id="{8010F1AA-C5C0-29A9-1677-0119F1B248F7}"/>
              </a:ext>
            </a:extLst>
          </p:cNvPr>
          <p:cNvSpPr/>
          <p:nvPr/>
        </p:nvSpPr>
        <p:spPr>
          <a:xfrm>
            <a:off x="3779520" y="5661660"/>
            <a:ext cx="4632960" cy="367938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6" name="السؤال">
            <a:extLst>
              <a:ext uri="{FF2B5EF4-FFF2-40B4-BE49-F238E27FC236}">
                <a16:creationId xmlns:a16="http://schemas.microsoft.com/office/drawing/2014/main" id="{F32288D1-1B9E-D8B7-1C99-AEAE34EE4E9A}"/>
              </a:ext>
            </a:extLst>
          </p:cNvPr>
          <p:cNvSpPr txBox="1"/>
          <p:nvPr/>
        </p:nvSpPr>
        <p:spPr>
          <a:xfrm>
            <a:off x="3098800" y="541923"/>
            <a:ext cx="6177280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1" anchor="ctr">
            <a:spAutoFit/>
          </a:bodyPr>
          <a:lstStyle/>
          <a:p>
            <a:pPr algn="ctr"/>
            <a:r>
              <a:rPr lang="ar-JO" sz="4000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dist="76200" dir="18900000" algn="bl" rotWithShape="0">
                    <a:schemeClr val="bg1"/>
                  </a:outerShdw>
                </a:effectLst>
                <a:cs typeface="Al-Hadith1" pitchFamily="2" charset="-78"/>
              </a:rPr>
              <a:t>ما هذا المعلم وفي أي بلد يقع؟</a:t>
            </a:r>
          </a:p>
        </p:txBody>
      </p:sp>
      <p:sp>
        <p:nvSpPr>
          <p:cNvPr id="7" name="اسم المعلم">
            <a:extLst>
              <a:ext uri="{FF2B5EF4-FFF2-40B4-BE49-F238E27FC236}">
                <a16:creationId xmlns:a16="http://schemas.microsoft.com/office/drawing/2014/main" id="{8816B544-82E9-4137-6595-45843D8ED4B6}"/>
              </a:ext>
            </a:extLst>
          </p:cNvPr>
          <p:cNvSpPr txBox="1"/>
          <p:nvPr/>
        </p:nvSpPr>
        <p:spPr>
          <a:xfrm>
            <a:off x="-3596640" y="5608191"/>
            <a:ext cx="3596640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1" anchor="ctr">
            <a:spAutoFit/>
          </a:bodyPr>
          <a:lstStyle/>
          <a:p>
            <a:pPr algn="ctr"/>
            <a:r>
              <a:rPr lang="ar-JO" sz="40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dist="76200" dir="18900000" algn="bl" rotWithShape="0">
                    <a:schemeClr val="bg1"/>
                  </a:outerShdw>
                </a:effectLst>
                <a:cs typeface="Al-Hadith1" pitchFamily="2" charset="-78"/>
              </a:rPr>
              <a:t>تاج محل - الهند</a:t>
            </a:r>
          </a:p>
        </p:txBody>
      </p:sp>
    </p:spTree>
    <p:extLst>
      <p:ext uri="{BB962C8B-B14F-4D97-AF65-F5344CB8AC3E}">
        <p14:creationId xmlns:p14="http://schemas.microsoft.com/office/powerpoint/2010/main" val="273248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ظهور الصور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mph" presetSubtype="0" repeatCount="6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3" dur="112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xit" presetSubtype="1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العدا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9" presetClass="exit" presetSubtype="0" accel="100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3" presetClass="path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3.95833E-6 -4.44444E-6 L 0.50287 -4.44444E-6 " pathEditMode="relative" rAng="0" ptsTypes="AA">
                                      <p:cBhvr>
                                        <p:cTn id="38" dur="14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4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دخول ن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63" presetClass="path" presetSubtype="0" fill="hold" grpId="1" nodeType="withEffect">
                                  <p:stCondLst>
                                    <p:cond delay="7500"/>
                                  </p:stCondLst>
                                  <p:childTnLst>
                                    <p:animMotion origin="layout" path="M 0.50287 -4.44444E-6 L 0.79519 -4.44444E-6 " pathEditMode="relative" rAng="0" ptsTypes="AA">
                                      <p:cBhvr>
                                        <p:cTn id="40" dur="35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9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fill="hold" grpId="2" nodeType="withEffect">
                                  <p:stCondLst>
                                    <p:cond delay="11000"/>
                                  </p:stCondLst>
                                  <p:childTnLst>
                                    <p:animMotion origin="layout" path="M 0.79519 -4.44444E-6 L 1.30248 -4.44444E-6 " pathEditMode="relative" rAng="0" ptsTypes="AA">
                                      <p:cBhvr>
                                        <p:cTn id="42" dur="14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6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خروج ن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/>
      <p:bldP spid="7" grpId="1"/>
      <p:bldP spid="7" grpId="2"/>
    </p:bldLst>
  </p:timing>
</p:sld>
</file>

<file path=ppt/theme/theme1.xml><?xml version="1.0" encoding="utf-8"?>
<a:theme xmlns:a="http://schemas.openxmlformats.org/drawingml/2006/main" name="نسق Office">
  <a:themeElements>
    <a:clrScheme name="دفق الهوا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نسق Office">
  <a:themeElements>
    <a:clrScheme name="مخصص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954F72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85</Words>
  <Application>Microsoft Office PowerPoint</Application>
  <PresentationFormat>شاشة عريضة</PresentationFormat>
  <Paragraphs>11</Paragraphs>
  <Slides>4</Slides>
  <Notes>0</Notes>
  <HiddenSlides>1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4</vt:i4>
      </vt:variant>
    </vt:vector>
  </HeadingPairs>
  <TitlesOfParts>
    <vt:vector size="11" baseType="lpstr">
      <vt:lpstr>A Jannat LT</vt:lpstr>
      <vt:lpstr>Al-Hadith1</vt:lpstr>
      <vt:lpstr>Arial</vt:lpstr>
      <vt:lpstr>Calibri</vt:lpstr>
      <vt:lpstr>Calibri Light</vt:lpstr>
      <vt:lpstr>نسق Office</vt:lpstr>
      <vt:lpstr>1_نسق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معالم حول العالم</dc:title>
  <dc:creator>البوربوينت الإسلامي</dc:creator>
  <cp:lastModifiedBy>قناة البوربوينت الإسلامي</cp:lastModifiedBy>
  <cp:revision>32</cp:revision>
  <dcterms:created xsi:type="dcterms:W3CDTF">2021-11-26T16:51:00Z</dcterms:created>
  <dcterms:modified xsi:type="dcterms:W3CDTF">2025-07-03T14:25:46Z</dcterms:modified>
</cp:coreProperties>
</file>